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6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8E86-0551-EF48-9597-5FFC9158F1D5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1A827-2F83-2E4C-A41B-6315949D264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3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8E86-0551-EF48-9597-5FFC9158F1D5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1A827-2F83-2E4C-A41B-6315949D264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86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8E86-0551-EF48-9597-5FFC9158F1D5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1A827-2F83-2E4C-A41B-6315949D264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785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8E86-0551-EF48-9597-5FFC9158F1D5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1A827-2F83-2E4C-A41B-6315949D264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61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8E86-0551-EF48-9597-5FFC9158F1D5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1A827-2F83-2E4C-A41B-6315949D264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7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8E86-0551-EF48-9597-5FFC9158F1D5}" type="datetimeFigureOut"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1A827-2F83-2E4C-A41B-6315949D264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513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8E86-0551-EF48-9597-5FFC9158F1D5}" type="datetimeFigureOut">
              <a:t>07/11/14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1A827-2F83-2E4C-A41B-6315949D264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46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8E86-0551-EF48-9597-5FFC9158F1D5}" type="datetimeFigureOut">
              <a:t>07/11/14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1A827-2F83-2E4C-A41B-6315949D264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62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8E86-0551-EF48-9597-5FFC9158F1D5}" type="datetimeFigureOut">
              <a:t>07/11/14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1A827-2F83-2E4C-A41B-6315949D264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3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8E86-0551-EF48-9597-5FFC9158F1D5}" type="datetimeFigureOut"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1A827-2F83-2E4C-A41B-6315949D264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2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58E86-0551-EF48-9597-5FFC9158F1D5}" type="datetimeFigureOut"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1A827-2F83-2E4C-A41B-6315949D264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080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58E86-0551-EF48-9597-5FFC9158F1D5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1A827-2F83-2E4C-A41B-6315949D264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68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 noChangeAspect="1"/>
          </p:cNvGrpSpPr>
          <p:nvPr/>
        </p:nvGrpSpPr>
        <p:grpSpPr>
          <a:xfrm>
            <a:off x="828000" y="1080000"/>
            <a:ext cx="7607486" cy="3604513"/>
            <a:chOff x="1411033" y="10080"/>
            <a:chExt cx="6339572" cy="3003761"/>
          </a:xfrm>
        </p:grpSpPr>
        <p:sp>
          <p:nvSpPr>
            <p:cNvPr id="12" name="Rectangle 11"/>
            <p:cNvSpPr/>
            <p:nvPr/>
          </p:nvSpPr>
          <p:spPr>
            <a:xfrm>
              <a:off x="1411033" y="10080"/>
              <a:ext cx="6339572" cy="300376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" name="Picture 1" descr="delta_p.png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160000" y="360000"/>
              <a:ext cx="5227686" cy="2522804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2225525" y="319680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L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512436" y="1258299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L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174151" y="80922"/>
              <a:ext cx="3820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M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15229" y="776859"/>
              <a:ext cx="3820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M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976731" y="380159"/>
              <a:ext cx="1276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pressure </a:t>
              </a:r>
              <a:r>
                <a:rPr lang="en-US">
                  <a:sym typeface="Wingdings"/>
                </a:rPr>
                <a:t></a:t>
              </a:r>
              <a:endParaRPr lang="en-US"/>
            </a:p>
          </p:txBody>
        </p:sp>
      </p:grpSp>
      <p:cxnSp>
        <p:nvCxnSpPr>
          <p:cNvPr id="13" name="Straight Connector 12"/>
          <p:cNvCxnSpPr/>
          <p:nvPr/>
        </p:nvCxnSpPr>
        <p:spPr>
          <a:xfrm>
            <a:off x="5595101" y="1739899"/>
            <a:ext cx="962332" cy="149436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456857" y="6521104"/>
            <a:ext cx="371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Paul Meijer, Aardwetenschappen, UU</a:t>
            </a:r>
          </a:p>
        </p:txBody>
      </p:sp>
    </p:spTree>
    <p:extLst>
      <p:ext uri="{BB962C8B-B14F-4D97-AF65-F5344CB8AC3E}">
        <p14:creationId xmlns:p14="http://schemas.microsoft.com/office/powerpoint/2010/main" val="104027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4729" y="0"/>
            <a:ext cx="8022732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delta_p.pn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13751" y="822305"/>
            <a:ext cx="7128662" cy="47551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53591" y="977731"/>
            <a:ext cx="1276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pressure </a:t>
            </a:r>
            <a:r>
              <a:rPr lang="en-US">
                <a:sym typeface="Wingdings"/>
              </a:rPr>
              <a:t>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69391" y="897093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69698" y="1744994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35362" y="3226715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75184" y="1122079"/>
            <a:ext cx="382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86648" y="2020380"/>
            <a:ext cx="382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26946" y="2806983"/>
            <a:ext cx="382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5516732" y="1608667"/>
            <a:ext cx="490368" cy="825500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007100" y="2434167"/>
            <a:ext cx="1473200" cy="1161880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456857" y="6521104"/>
            <a:ext cx="371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Paul Meijer, Aardwetenschappen, UU</a:t>
            </a:r>
          </a:p>
        </p:txBody>
      </p:sp>
    </p:spTree>
    <p:extLst>
      <p:ext uri="{BB962C8B-B14F-4D97-AF65-F5344CB8AC3E}">
        <p14:creationId xmlns:p14="http://schemas.microsoft.com/office/powerpoint/2010/main" val="2351065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</Words>
  <Application>Microsoft Macintosh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Meijer</dc:creator>
  <cp:lastModifiedBy>Paul Meijer</cp:lastModifiedBy>
  <cp:revision>1</cp:revision>
  <dcterms:created xsi:type="dcterms:W3CDTF">2014-11-07T17:44:03Z</dcterms:created>
  <dcterms:modified xsi:type="dcterms:W3CDTF">2014-11-07T17:46:12Z</dcterms:modified>
</cp:coreProperties>
</file>