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9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3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1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7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8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6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5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5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4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4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6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2EEF8-52CE-A846-8393-18AF17E3389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7BE04-2101-1441-82BE-4D5940B837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1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3400" y="609600"/>
            <a:ext cx="8305800" cy="3733800"/>
            <a:chOff x="951" y="2198"/>
            <a:chExt cx="4473" cy="1910"/>
          </a:xfrm>
        </p:grpSpPr>
        <p:pic>
          <p:nvPicPr>
            <p:cNvPr id="4" name="Picture 3" descr="C:\Documents and Settings\Paul\Mijn documenten\presentaties\ISES 2003\precession.t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1" y="2208"/>
              <a:ext cx="4473" cy="1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446" y="2582"/>
              <a:ext cx="92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2000">
                  <a:solidFill>
                    <a:srgbClr val="000000"/>
                  </a:solidFill>
                </a:rPr>
                <a:t>tegenwoordig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185" y="3460"/>
              <a:ext cx="138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2000">
                  <a:solidFill>
                    <a:srgbClr val="000000"/>
                  </a:solidFill>
                </a:rPr>
                <a:t>“precessie minimum”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035" y="2198"/>
              <a:ext cx="4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2000">
                  <a:solidFill>
                    <a:srgbClr val="000000"/>
                  </a:solidFill>
                </a:rPr>
                <a:t>zomer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688" y="3792"/>
              <a:ext cx="4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2000">
                  <a:solidFill>
                    <a:srgbClr val="000000"/>
                  </a:solidFill>
                </a:rPr>
                <a:t>zomer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727" y="2208"/>
              <a:ext cx="6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2000">
                  <a:solidFill>
                    <a:srgbClr val="000000"/>
                  </a:solidFill>
                </a:rPr>
                <a:t>(winter)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31" y="3792"/>
              <a:ext cx="6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2000">
                  <a:solidFill>
                    <a:srgbClr val="000000"/>
                  </a:solidFill>
                </a:rPr>
                <a:t>(winter)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447617" y="6501331"/>
            <a:ext cx="37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1432065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Meijer</dc:creator>
  <cp:lastModifiedBy>Paul Meijer</cp:lastModifiedBy>
  <cp:revision>1</cp:revision>
  <dcterms:created xsi:type="dcterms:W3CDTF">2014-11-07T17:46:40Z</dcterms:created>
  <dcterms:modified xsi:type="dcterms:W3CDTF">2014-11-07T17:47:29Z</dcterms:modified>
</cp:coreProperties>
</file>