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B6C93-C285-5049-B56B-36C792354FD3}" type="datetimeFigureOut">
              <a:t>09/11/14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826DE-6F1F-C243-9C80-4D0ABF1A72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0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A9873-9E56-124D-A875-FA168E2F75F9}" type="slidenum">
              <a:rPr lang="en-US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927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1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4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9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8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5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1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2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4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E4842-5D63-C444-AEDA-E91CE58F95F3}" type="datetimeFigureOut">
              <a:t>09/11/14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191A8-3640-1E4C-925E-7C68E1EEBE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fig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71426" y="696735"/>
            <a:ext cx="7930842" cy="54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80515" y="3985445"/>
            <a:ext cx="89129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prstClr val="black"/>
                </a:solidFill>
                <a:latin typeface="Calibri"/>
              </a:rPr>
              <a:t>halite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1808" y="4447110"/>
            <a:ext cx="115849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prstClr val="black"/>
                </a:solidFill>
                <a:latin typeface="Calibri"/>
              </a:rPr>
              <a:t>gypsum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28625" y="252413"/>
            <a:ext cx="4297211" cy="460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>
                <a:solidFill>
                  <a:srgbClr val="000000"/>
                </a:solidFill>
              </a:rPr>
              <a:t>Hoeveel zout uit één volume?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46914" y="6488684"/>
            <a:ext cx="37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Paul Meijer, Aardwetenschappen, UU</a:t>
            </a:r>
          </a:p>
        </p:txBody>
      </p:sp>
    </p:spTree>
    <p:extLst>
      <p:ext uri="{BB962C8B-B14F-4D97-AF65-F5344CB8AC3E}">
        <p14:creationId xmlns:p14="http://schemas.microsoft.com/office/powerpoint/2010/main" val="3855173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Macintosh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Meijer</dc:creator>
  <cp:lastModifiedBy>Paul Meijer</cp:lastModifiedBy>
  <cp:revision>2</cp:revision>
  <dcterms:created xsi:type="dcterms:W3CDTF">2014-11-09T10:42:11Z</dcterms:created>
  <dcterms:modified xsi:type="dcterms:W3CDTF">2014-11-09T10:45:59Z</dcterms:modified>
</cp:coreProperties>
</file>