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22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9CAF-4404-6842-B912-CA5F50598569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7AF-10FC-4C4E-BD79-2184D645F5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3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9CAF-4404-6842-B912-CA5F50598569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7AF-10FC-4C4E-BD79-2184D645F5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6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9CAF-4404-6842-B912-CA5F50598569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7AF-10FC-4C4E-BD79-2184D645F5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55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9CAF-4404-6842-B912-CA5F50598569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7AF-10FC-4C4E-BD79-2184D645F5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4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9CAF-4404-6842-B912-CA5F50598569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7AF-10FC-4C4E-BD79-2184D645F5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6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9CAF-4404-6842-B912-CA5F50598569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7AF-10FC-4C4E-BD79-2184D645F5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1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9CAF-4404-6842-B912-CA5F50598569}" type="datetimeFigureOut">
              <a:t>07/11/14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7AF-10FC-4C4E-BD79-2184D645F5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7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9CAF-4404-6842-B912-CA5F50598569}" type="datetimeFigureOut">
              <a:t>07/11/14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7AF-10FC-4C4E-BD79-2184D645F5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8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9CAF-4404-6842-B912-CA5F50598569}" type="datetimeFigureOut">
              <a:t>07/11/14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7AF-10FC-4C4E-BD79-2184D645F5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1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9CAF-4404-6842-B912-CA5F50598569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7AF-10FC-4C4E-BD79-2184D645F5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13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9CAF-4404-6842-B912-CA5F50598569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187AF-10FC-4C4E-BD79-2184D645F5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6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B9CAF-4404-6842-B912-CA5F50598569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187AF-10FC-4C4E-BD79-2184D645F5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9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 descr="antiestuarine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5538" y="746125"/>
            <a:ext cx="6953250" cy="529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TextBox 1"/>
          <p:cNvSpPr txBox="1">
            <a:spLocks noChangeArrowheads="1"/>
          </p:cNvSpPr>
          <p:nvPr/>
        </p:nvSpPr>
        <p:spPr bwMode="auto">
          <a:xfrm>
            <a:off x="3822700" y="1125538"/>
            <a:ext cx="2673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≈ 60.000 m</a:t>
            </a:r>
            <a:r>
              <a:rPr lang="en-US" sz="2800" baseline="30000">
                <a:solidFill>
                  <a:prstClr val="black"/>
                </a:solidFill>
              </a:rPr>
              <a:t>3</a:t>
            </a:r>
            <a:r>
              <a:rPr lang="en-US" sz="2000">
                <a:solidFill>
                  <a:prstClr val="black"/>
                </a:solidFill>
              </a:rPr>
              <a:t>/s = 0.06 Sv</a:t>
            </a: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1828800" y="1985963"/>
            <a:ext cx="1209675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0.7-1.4 Sv</a:t>
            </a:r>
          </a:p>
        </p:txBody>
      </p:sp>
      <p:sp>
        <p:nvSpPr>
          <p:cNvPr id="29700" name="TextBox 2"/>
          <p:cNvSpPr txBox="1">
            <a:spLocks noChangeArrowheads="1"/>
          </p:cNvSpPr>
          <p:nvPr/>
        </p:nvSpPr>
        <p:spPr bwMode="auto">
          <a:xfrm>
            <a:off x="5486400" y="5508625"/>
            <a:ext cx="2455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 Sverdrup = 10</a:t>
            </a:r>
            <a:r>
              <a:rPr lang="en-US" sz="2000" baseline="30000">
                <a:solidFill>
                  <a:prstClr val="black"/>
                </a:solidFill>
              </a:rPr>
              <a:t>6</a:t>
            </a:r>
            <a:r>
              <a:rPr lang="en-US" sz="2000">
                <a:solidFill>
                  <a:prstClr val="black"/>
                </a:solidFill>
              </a:rPr>
              <a:t> m</a:t>
            </a:r>
            <a:r>
              <a:rPr lang="en-US" sz="2000" baseline="30000">
                <a:solidFill>
                  <a:prstClr val="black"/>
                </a:solidFill>
              </a:rPr>
              <a:t>3</a:t>
            </a:r>
            <a:r>
              <a:rPr lang="en-US" sz="2000">
                <a:solidFill>
                  <a:prstClr val="black"/>
                </a:solidFill>
              </a:rPr>
              <a:t>/s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55577" y="6501678"/>
            <a:ext cx="371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Paul Meijer, Aardwetenschappen, UU</a:t>
            </a:r>
          </a:p>
        </p:txBody>
      </p:sp>
    </p:spTree>
    <p:extLst>
      <p:ext uri="{BB962C8B-B14F-4D97-AF65-F5344CB8AC3E}">
        <p14:creationId xmlns:p14="http://schemas.microsoft.com/office/powerpoint/2010/main" val="1961809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Meijer</dc:creator>
  <cp:lastModifiedBy>Paul Meijer</cp:lastModifiedBy>
  <cp:revision>1</cp:revision>
  <dcterms:created xsi:type="dcterms:W3CDTF">2014-11-07T17:47:55Z</dcterms:created>
  <dcterms:modified xsi:type="dcterms:W3CDTF">2014-11-07T17:48:39Z</dcterms:modified>
</cp:coreProperties>
</file>