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B486-EB56-814A-9209-CD9A6B3FB104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1B0-EBDC-5846-A626-4253440863A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9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B486-EB56-814A-9209-CD9A6B3FB104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1B0-EBDC-5846-A626-4253440863A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4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B486-EB56-814A-9209-CD9A6B3FB104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1B0-EBDC-5846-A626-4253440863A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06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B486-EB56-814A-9209-CD9A6B3FB104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1B0-EBDC-5846-A626-4253440863A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0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B486-EB56-814A-9209-CD9A6B3FB104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1B0-EBDC-5846-A626-4253440863A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3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B486-EB56-814A-9209-CD9A6B3FB104}" type="datetimeFigureOut"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1B0-EBDC-5846-A626-4253440863A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9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B486-EB56-814A-9209-CD9A6B3FB104}" type="datetimeFigureOut">
              <a:t>07/11/14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1B0-EBDC-5846-A626-4253440863A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1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B486-EB56-814A-9209-CD9A6B3FB104}" type="datetimeFigureOut">
              <a:t>07/11/14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1B0-EBDC-5846-A626-4253440863A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228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B486-EB56-814A-9209-CD9A6B3FB104}" type="datetimeFigureOut">
              <a:t>07/11/14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1B0-EBDC-5846-A626-4253440863A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9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B486-EB56-814A-9209-CD9A6B3FB104}" type="datetimeFigureOut"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1B0-EBDC-5846-A626-4253440863A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9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CB486-EB56-814A-9209-CD9A6B3FB104}" type="datetimeFigureOut">
              <a:t>07/11/14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511B0-EBDC-5846-A626-4253440863A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09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CB486-EB56-814A-9209-CD9A6B3FB104}" type="datetimeFigureOut">
              <a:t>07/11/14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511B0-EBDC-5846-A626-4253440863A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21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6" descr="Afr_E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800" y="304800"/>
            <a:ext cx="6710363" cy="623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 Box 5"/>
          <p:cNvSpPr txBox="1">
            <a:spLocks noChangeArrowheads="1"/>
          </p:cNvSpPr>
          <p:nvPr/>
        </p:nvSpPr>
        <p:spPr bwMode="auto">
          <a:xfrm>
            <a:off x="245586" y="197223"/>
            <a:ext cx="4737946" cy="40011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nl-NL" sz="2000">
                <a:latin typeface="+mj-lt"/>
              </a:rPr>
              <a:t>Van 120 Ma naar nu, in stappen van 20 Myr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83641" y="6488668"/>
            <a:ext cx="8056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Paul Meijer, Aardwetenschappen, UU; berekend op basis data </a:t>
            </a:r>
            <a:r>
              <a:rPr lang="en-US" i="1"/>
              <a:t>M</a:t>
            </a:r>
            <a:r>
              <a:rPr lang="en-US" i="1"/>
              <a:t>üller &amp; Roest</a:t>
            </a:r>
            <a:r>
              <a:rPr lang="en-US"/>
              <a:t> (1992)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19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Meijer</dc:creator>
  <cp:lastModifiedBy>Paul Meijer</cp:lastModifiedBy>
  <cp:revision>1</cp:revision>
  <dcterms:created xsi:type="dcterms:W3CDTF">2014-11-07T17:42:34Z</dcterms:created>
  <dcterms:modified xsi:type="dcterms:W3CDTF">2014-11-07T17:42:52Z</dcterms:modified>
</cp:coreProperties>
</file>