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4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A73B-31D4-6540-ADEC-9BA7A0C8C8D4}" type="datetimeFigureOut"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E657B-0F79-7D41-B1BB-97DF1812D11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764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A73B-31D4-6540-ADEC-9BA7A0C8C8D4}" type="datetimeFigureOut"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E657B-0F79-7D41-B1BB-97DF1812D11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901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A73B-31D4-6540-ADEC-9BA7A0C8C8D4}" type="datetimeFigureOut"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E657B-0F79-7D41-B1BB-97DF1812D11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499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A73B-31D4-6540-ADEC-9BA7A0C8C8D4}" type="datetimeFigureOut"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E657B-0F79-7D41-B1BB-97DF1812D11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9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A73B-31D4-6540-ADEC-9BA7A0C8C8D4}" type="datetimeFigureOut"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E657B-0F79-7D41-B1BB-97DF1812D11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23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A73B-31D4-6540-ADEC-9BA7A0C8C8D4}" type="datetimeFigureOut">
              <a:t>07/11/14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E657B-0F79-7D41-B1BB-97DF1812D11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999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A73B-31D4-6540-ADEC-9BA7A0C8C8D4}" type="datetimeFigureOut">
              <a:t>07/11/14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E657B-0F79-7D41-B1BB-97DF1812D11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073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A73B-31D4-6540-ADEC-9BA7A0C8C8D4}" type="datetimeFigureOut">
              <a:t>07/11/14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E657B-0F79-7D41-B1BB-97DF1812D11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814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A73B-31D4-6540-ADEC-9BA7A0C8C8D4}" type="datetimeFigureOut">
              <a:t>07/11/14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E657B-0F79-7D41-B1BB-97DF1812D11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682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A73B-31D4-6540-ADEC-9BA7A0C8C8D4}" type="datetimeFigureOut">
              <a:t>07/11/14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E657B-0F79-7D41-B1BB-97DF1812D11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889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A73B-31D4-6540-ADEC-9BA7A0C8C8D4}" type="datetimeFigureOut">
              <a:t>07/11/14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E657B-0F79-7D41-B1BB-97DF1812D11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594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A73B-31D4-6540-ADEC-9BA7A0C8C8D4}" type="datetimeFigureOut"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E657B-0F79-7D41-B1BB-97DF1812D11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581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p-1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900000"/>
            <a:ext cx="9144000" cy="646179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63961" y="6518037"/>
            <a:ext cx="3780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Paul Meijer, Aardwetenschappen, UU</a:t>
            </a:r>
          </a:p>
        </p:txBody>
      </p:sp>
    </p:spTree>
    <p:extLst>
      <p:ext uri="{BB962C8B-B14F-4D97-AF65-F5344CB8AC3E}">
        <p14:creationId xmlns:p14="http://schemas.microsoft.com/office/powerpoint/2010/main" val="2041645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p-2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900000"/>
            <a:ext cx="9144000" cy="646179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63961" y="6503768"/>
            <a:ext cx="3780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Paul Meijer, Aardwetenschappen, UU</a:t>
            </a:r>
          </a:p>
        </p:txBody>
      </p:sp>
    </p:spTree>
    <p:extLst>
      <p:ext uri="{BB962C8B-B14F-4D97-AF65-F5344CB8AC3E}">
        <p14:creationId xmlns:p14="http://schemas.microsoft.com/office/powerpoint/2010/main" val="1045700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p-3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900000"/>
            <a:ext cx="9144000" cy="646179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63961" y="6503768"/>
            <a:ext cx="3780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Paul Meijer, Aardwetenschappen, UU</a:t>
            </a:r>
          </a:p>
        </p:txBody>
      </p:sp>
    </p:spTree>
    <p:extLst>
      <p:ext uri="{BB962C8B-B14F-4D97-AF65-F5344CB8AC3E}">
        <p14:creationId xmlns:p14="http://schemas.microsoft.com/office/powerpoint/2010/main" val="3918700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Macintosh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Meijer</dc:creator>
  <cp:lastModifiedBy>Paul Meijer</cp:lastModifiedBy>
  <cp:revision>2</cp:revision>
  <dcterms:created xsi:type="dcterms:W3CDTF">2014-11-07T17:30:03Z</dcterms:created>
  <dcterms:modified xsi:type="dcterms:W3CDTF">2014-11-07T17:43:38Z</dcterms:modified>
</cp:coreProperties>
</file>